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DA54-D04E-AA45-A387-7CC831E7F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9D3B9-1629-DE44-91EB-6E6029CA8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A16CD-A870-1E4C-9F9D-A2A574F9C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700DA-5EF5-324E-A2E5-05F5BED8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CF4D9-A26D-3444-B20E-F4A6A83A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3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34944-D309-434A-8825-9BCFEE7E3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8FE4E-11E4-FB48-97F7-455080F34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63B3-E4DC-2A4E-BAF9-5AB937596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18277-1B85-BE47-BD34-CC66BC1E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A7CD9-9FDE-B344-987C-0FB64FDA3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0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E4B121-5657-AC41-9DDB-F021E519F1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C6766-56EC-4A4B-95FB-10DE20DB9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7170D-A93C-1F41-A917-2B74130FE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0EC9B-654A-B446-A266-CCB51AA1E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E3B48-1096-0046-97DC-9E378DBD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5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ED12C-9F9B-4D41-B368-282C5132B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3F30-36BC-7641-A028-3B144B75A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C54DF-8076-E645-ADC4-19A6B6CD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83751-8FDC-7944-8AEF-06132948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4F5E6-5E7A-1747-94B8-78B41439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0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1CDFB-B879-7544-A722-1D0C1CF7F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EA73C-4559-0D44-84BB-D58AB7114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DF34A-DAC6-0B4B-AF31-3C0F57881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096C0-9117-334D-9A3F-62B83E656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BE14B-A34C-7642-8DBE-86B777811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2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1CAA-C974-1F4F-BD78-0A32D4465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77B8C-4FB4-F445-81A3-DABBBB01A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A53D5-567F-D147-9BB8-A81CECF89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1797C-55B5-F642-BED8-E54238B8F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A0523-E6CC-0A4A-B7D2-21BAD35D7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E9FA-BD54-9A4D-BAA6-4A8006DF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1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E9CAF-C637-EF40-9C99-E96B2BFF7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528BC-F8D2-D849-8372-144CDEFA9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CB2E1-AD1B-5D4F-B54F-824FBBF51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B8FDF3-6E87-5B49-B57D-FCCD3554CE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D0AD7A-7E37-1A42-BE3F-E15D0D274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EBDDD8-A059-444F-B0D8-6EA4F5B8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CEC84-7C10-6E46-9045-654BEF8D5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FA0955-BB1C-C44E-A7BA-42F7EEF0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3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E9340-F6A2-D14E-81D6-E6D71D88F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31B3CD-990C-304B-9DDA-40DD2CED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39FED-93DB-8947-B294-6FA7461FE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D5146-6334-DF49-B56A-883FE49B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4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C54D38-5F75-4749-9C89-E775171B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CEF55B-8B2F-B148-B88A-DBDDCB4DD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AF9C2-81DA-3E40-B7D6-BAD9D40AE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8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B5577-5F24-714D-91D3-0417C63D2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63B8F-CBA4-0C46-8AE3-E8B836E00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98855-AB44-E54B-B8B6-073BF7F74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7A049-CD4C-964C-A8ED-EA45B906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38D9C-24A1-7A46-AA52-E901191CF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F2D47-4362-524C-B1AF-8D3568E6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3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302DF-12B7-A045-ACD5-488E427B4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E82267-8B4A-3746-9283-6EF620C68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6101-033D-0341-9DD5-05DF11B68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E0E62-0522-314D-A528-C36E5FA75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E5EA6-1981-494E-846D-99C491C1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933AE-0425-0547-A019-FD4D5F8E4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3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BCCE3-03F2-9146-BAEB-9FC025B36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6E8ED-D958-864E-A8FE-D7527403F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0EF08-C56A-B041-8C88-BAD6E2C07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DBB61-9B45-2D42-98FB-5CECD72A824B}" type="datetimeFigureOut">
              <a:rPr lang="en-US" smtClean="0"/>
              <a:t>3/23/21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E4DA3-2AE5-7549-89D0-221DE6AAF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AD7A5-4561-994C-9D59-6462517D7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28265-784A-B949-8677-EF1BA09464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 on ICS LABA for prn and long acting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21A9C8-CB59-B642-82D2-D9BCB4A2D0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4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B8E5A-E74C-B840-8B23-47E0E124C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248D-525C-2C44-B88D-6D69C45B3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br>
              <a:rPr lang="en-US" dirty="0"/>
            </a:br>
            <a:endParaRPr lang="en-US" dirty="0"/>
          </a:p>
          <a:p>
            <a:r>
              <a:rPr lang="en-US" dirty="0"/>
              <a:t>An update in case anyone missed it: albuterol in asthma is optional. 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Big updates in 2020 asthma guidelines - In case you missed it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PRN albuterol for Asthma is on the way out. 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GINA 2020 and, to a less extent, NHLBI 2020 Update (released yesterday) both moving to ICS-LABA as PREFERRED reliever med, over albuterol. </a:t>
            </a:r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Why? </a:t>
            </a:r>
          </a:p>
          <a:p>
            <a:r>
              <a:rPr lang="en-US" dirty="0"/>
              <a:t>-SABA use masks insufficient ICS. Increasing ICS can avert exacerbations, SABAs can't.</a:t>
            </a:r>
          </a:p>
          <a:p>
            <a:r>
              <a:rPr lang="en-US" dirty="0"/>
              <a:t>-poor adherence to ICS with intermittent symptoms when separate</a:t>
            </a:r>
          </a:p>
          <a:p>
            <a:r>
              <a:rPr lang="en-US" dirty="0"/>
              <a:t>-safety concerns from SABA overuse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erj.ersjournals.com</a:t>
            </a:r>
            <a:r>
              <a:rPr lang="en-US" dirty="0"/>
              <a:t>/content/53/4/1802223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09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125</Words>
  <Application>Microsoft Macintosh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Update on ICS LABA for prn and long acting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ICS LABA for prn and long acting</dc:title>
  <dc:creator>BRIAN LOCKE</dc:creator>
  <cp:lastModifiedBy>BRIAN LOCKE</cp:lastModifiedBy>
  <cp:revision>1</cp:revision>
  <dcterms:created xsi:type="dcterms:W3CDTF">2021-03-23T12:25:17Z</dcterms:created>
  <dcterms:modified xsi:type="dcterms:W3CDTF">2021-03-23T12:27:14Z</dcterms:modified>
</cp:coreProperties>
</file>